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57" r:id="rId5"/>
    <p:sldId id="258" r:id="rId6"/>
    <p:sldId id="262" r:id="rId7"/>
    <p:sldId id="259" r:id="rId8"/>
    <p:sldId id="263" r:id="rId9"/>
    <p:sldId id="265" r:id="rId10"/>
    <p:sldId id="278" r:id="rId11"/>
    <p:sldId id="264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A94"/>
    <a:srgbClr val="E1BEB5"/>
    <a:srgbClr val="DEB8DC"/>
    <a:srgbClr val="9D4999"/>
    <a:srgbClr val="A2C777"/>
    <a:srgbClr val="73A342"/>
    <a:srgbClr val="DFF6FD"/>
    <a:srgbClr val="B9E0B2"/>
    <a:srgbClr val="CAE8E7"/>
    <a:srgbClr val="C8E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B745-BF05-4AEA-A995-7E994C8F897E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1E364-06B5-4996-B568-499AD81460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1E364-06B5-4996-B568-499AD81460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1E364-06B5-4996-B568-499AD81460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95E5-2D2B-4236-AC77-BC0599642604}" type="datetimeFigureOut">
              <a:rPr lang="ko-KR" altLang="en-US" smtClean="0"/>
              <a:pPr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73845-9167-4E11-A3B3-5E0A271FF9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4412" y="571480"/>
            <a:ext cx="9568694" cy="5760000"/>
            <a:chOff x="-714412" y="571480"/>
            <a:chExt cx="9568694" cy="576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-714412" y="571480"/>
              <a:ext cx="9568694" cy="5760000"/>
              <a:chOff x="-714412" y="571480"/>
              <a:chExt cx="9568694" cy="5760000"/>
            </a:xfrm>
          </p:grpSpPr>
          <p:pic>
            <p:nvPicPr>
              <p:cNvPr id="1031" name="Picture 7" descr="C:\Users\ediso\AppData\Local\Microsoft\Windows\INetCache\IE\NN258UOJ\10373593623_0f57221641_b[1].jpg"/>
              <p:cNvPicPr preferRelativeResize="0">
                <a:picLocks noChangeArrowheads="1"/>
              </p:cNvPicPr>
              <p:nvPr/>
            </p:nvPicPr>
            <p:blipFill>
              <a:blip r:embed="rId2" cstate="print">
                <a:grayscl/>
              </a:blip>
              <a:srcRect/>
              <a:stretch>
                <a:fillRect/>
              </a:stretch>
            </p:blipFill>
            <p:spPr bwMode="auto">
              <a:xfrm flipH="1">
                <a:off x="214282" y="571480"/>
                <a:ext cx="8640000" cy="5760000"/>
              </a:xfrm>
              <a:prstGeom prst="rect">
                <a:avLst/>
              </a:prstGeom>
              <a:noFill/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-714412" y="928670"/>
                <a:ext cx="5633273" cy="175432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algn="ctr"/>
                <a:r>
                  <a:rPr lang="en-US" altLang="ko-KR" sz="5400" b="1" cap="none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a:rPr>
                  <a:t>FOOTBALL</a:t>
                </a:r>
              </a:p>
              <a:p>
                <a:pPr algn="ctr"/>
                <a:r>
                  <a:rPr lang="en-US" altLang="ko-KR" sz="5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a:rPr>
                  <a:t>				OWNER</a:t>
                </a:r>
                <a:endParaRPr lang="en-US" altLang="ko-KR" sz="5400" b="1" cap="none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9" name="그림 18" descr="592c68745a1d1b0b371e3234-removebg-preview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3175" y="1196752"/>
              <a:ext cx="1919105" cy="144016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0" name="그림 19" descr="0f6b3f54-50ab-11ea-9b4e-9c10402c07b7_image_hires_112322-removebg-preview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0272" y="2420888"/>
              <a:ext cx="1512168" cy="1512168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21" name="그림 20" descr="3a293d26db75e675a02e6ea080e71100-removebg-preview.png"/>
            <p:cNvPicPr>
              <a:picLocks noChangeAspect="1"/>
            </p:cNvPicPr>
            <p:nvPr/>
          </p:nvPicPr>
          <p:blipFill>
            <a:blip r:embed="rId5" cstate="print"/>
            <a:srcRect l="29927"/>
            <a:stretch>
              <a:fillRect/>
            </a:stretch>
          </p:blipFill>
          <p:spPr>
            <a:xfrm>
              <a:off x="5216392" y="3212976"/>
              <a:ext cx="1659864" cy="157917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6" name="그림 25" descr="PG20_KROENKE_0316_ESK_t670-removebg-preview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4208" y="4653136"/>
              <a:ext cx="2088232" cy="138874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8" name="직사각형 17"/>
          <p:cNvSpPr/>
          <p:nvPr/>
        </p:nvSpPr>
        <p:spPr>
          <a:xfrm>
            <a:off x="357158" y="3286124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시작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7158" y="4071942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 방법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7158" y="4857760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57158" y="5572140"/>
            <a:ext cx="1944000" cy="50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종료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8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1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2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41" name="직사각형 40"/>
          <p:cNvSpPr/>
          <p:nvPr/>
        </p:nvSpPr>
        <p:spPr>
          <a:xfrm>
            <a:off x="1979712" y="2786058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11760" y="2786058"/>
            <a:ext cx="1660174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43372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9712" y="307409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11760" y="3074090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43372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979712" y="336212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11760" y="3362122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43372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979712" y="365015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411760" y="3650154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143372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979712" y="393818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11760" y="3938186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43372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979712" y="422621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411760" y="4226218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143372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979712" y="451425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11760" y="4514250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43372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79712" y="480228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2411760" y="4802282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143372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979712" y="509031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11760" y="5090314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143372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979712" y="537834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411760" y="5378346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143372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979712" y="566637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411760" y="5666378"/>
            <a:ext cx="166017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43372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4717156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717156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717156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4717156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4717156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4717156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717156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717156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4717156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4717156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717156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5288660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288660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5288660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5288660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5288660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5288660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5288660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288660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5288660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5288660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5288660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5860164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5860164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5860164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5860164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5860164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860164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5860164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5860164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860164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5860164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5860164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6431668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431668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431668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6431668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6431668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431668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431668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431668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6431668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6431668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431668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7003172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7003172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7003172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003172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7003172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7003172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7003172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7003172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7003172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7003172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7003172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7574676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7574676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7574676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7574676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7574676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574676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7574676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7574676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7574676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74676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7574676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8146180" y="2786058"/>
            <a:ext cx="50234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8146180" y="307409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8146180" y="336212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9" name="직사각형 278"/>
          <p:cNvSpPr/>
          <p:nvPr/>
        </p:nvSpPr>
        <p:spPr>
          <a:xfrm>
            <a:off x="8146180" y="365015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146180" y="393818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146180" y="422621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146180" y="4514250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8146180" y="4802282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8146180" y="5090314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5" name="직사각형 284"/>
          <p:cNvSpPr/>
          <p:nvPr/>
        </p:nvSpPr>
        <p:spPr>
          <a:xfrm>
            <a:off x="8146180" y="5378346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8146180" y="5666378"/>
            <a:ext cx="50234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현재상황</a:t>
            </a:r>
          </a:p>
        </p:txBody>
      </p:sp>
      <p:grpSp>
        <p:nvGrpSpPr>
          <p:cNvPr id="288" name="그룹 287"/>
          <p:cNvGrpSpPr/>
          <p:nvPr/>
        </p:nvGrpSpPr>
        <p:grpSpPr>
          <a:xfrm>
            <a:off x="8069090" y="2211182"/>
            <a:ext cx="432000" cy="432000"/>
            <a:chOff x="7524328" y="764704"/>
            <a:chExt cx="432000" cy="432000"/>
          </a:xfrm>
        </p:grpSpPr>
        <p:sp>
          <p:nvSpPr>
            <p:cNvPr id="289" name="직사각형 288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0" name="갈매기형 수장 28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 flipH="1">
            <a:off x="7358082" y="2211182"/>
            <a:ext cx="432000" cy="432000"/>
            <a:chOff x="7524328" y="764704"/>
            <a:chExt cx="432000" cy="432000"/>
          </a:xfrm>
        </p:grpSpPr>
        <p:sp>
          <p:nvSpPr>
            <p:cNvPr id="292" name="직사각형 291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3" name="갈매기형 수장 292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95" name="직사각형 294"/>
          <p:cNvSpPr/>
          <p:nvPr/>
        </p:nvSpPr>
        <p:spPr>
          <a:xfrm>
            <a:off x="3714744" y="1500174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순위 보기</a:t>
            </a:r>
          </a:p>
        </p:txBody>
      </p:sp>
      <p:sp>
        <p:nvSpPr>
          <p:cNvPr id="298" name="직사각형 297"/>
          <p:cNvSpPr/>
          <p:nvPr/>
        </p:nvSpPr>
        <p:spPr>
          <a:xfrm>
            <a:off x="2000232" y="2143116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분데스리가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299" name="직사각형 298"/>
          <p:cNvSpPr/>
          <p:nvPr/>
        </p:nvSpPr>
        <p:spPr>
          <a:xfrm>
            <a:off x="3714744" y="2143116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타팀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300" name="직사각형 299"/>
          <p:cNvSpPr/>
          <p:nvPr/>
        </p:nvSpPr>
        <p:spPr>
          <a:xfrm>
            <a:off x="7143768" y="1500174"/>
            <a:ext cx="157163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 err="1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라리가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301" name="직사각형 300"/>
          <p:cNvSpPr/>
          <p:nvPr/>
        </p:nvSpPr>
        <p:spPr>
          <a:xfrm>
            <a:off x="2000232" y="1285860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5429256" y="1214422"/>
            <a:ext cx="1571636" cy="500066"/>
          </a:xfrm>
          <a:prstGeom prst="rect">
            <a:avLst/>
          </a:prstGeom>
          <a:solidFill>
            <a:srgbClr val="C2F1A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3" name="직사각형 302"/>
          <p:cNvSpPr/>
          <p:nvPr/>
        </p:nvSpPr>
        <p:spPr>
          <a:xfrm>
            <a:off x="5429256" y="1928802"/>
            <a:ext cx="1571636" cy="5000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2000232" y="1500174"/>
            <a:ext cx="157163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 순위 보기</a:t>
            </a:r>
          </a:p>
        </p:txBody>
      </p:sp>
      <p:sp>
        <p:nvSpPr>
          <p:cNvPr id="296" name="직사각형 295"/>
          <p:cNvSpPr/>
          <p:nvPr/>
        </p:nvSpPr>
        <p:spPr>
          <a:xfrm>
            <a:off x="5429256" y="1500174"/>
            <a:ext cx="1571636" cy="500066"/>
          </a:xfrm>
          <a:prstGeom prst="rect">
            <a:avLst/>
          </a:prstGeom>
          <a:solidFill>
            <a:srgbClr val="C2F1A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EPL </a:t>
            </a:r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상황</a:t>
            </a:r>
          </a:p>
        </p:txBody>
      </p:sp>
      <p:sp>
        <p:nvSpPr>
          <p:cNvPr id="297" name="직사각형 296"/>
          <p:cNvSpPr/>
          <p:nvPr/>
        </p:nvSpPr>
        <p:spPr>
          <a:xfrm>
            <a:off x="5429256" y="2143116"/>
            <a:ext cx="1571636" cy="5000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2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소속 리그 보기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6" name="그룹 5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7" name="그룹 48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grpSp>
              <p:nvGrpSpPr>
                <p:cNvPr id="8" name="그룹 46"/>
                <p:cNvGrpSpPr/>
                <p:nvPr/>
              </p:nvGrpSpPr>
              <p:grpSpPr>
                <a:xfrm>
                  <a:off x="323528" y="404664"/>
                  <a:ext cx="8640000" cy="5760000"/>
                  <a:chOff x="323528" y="404664"/>
                  <a:chExt cx="8640000" cy="5760000"/>
                </a:xfrm>
              </p:grpSpPr>
              <p:pic>
                <p:nvPicPr>
                  <p:cNvPr id="2" name="그림 1" descr="crop-athlete-kicking-soccer-ball_23-2147817301.jpg"/>
                  <p:cNvPicPr preferRelativeResize="0">
                    <a:picLocks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323528" y="404664"/>
                    <a:ext cx="8640000" cy="576000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3" name="직사각형 2"/>
                  <p:cNvSpPr/>
                  <p:nvPr/>
                </p:nvSpPr>
                <p:spPr>
                  <a:xfrm>
                    <a:off x="1835696" y="1268760"/>
                    <a:ext cx="6984776" cy="4752528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" name="직사각형 3"/>
                  <p:cNvSpPr/>
                  <p:nvPr/>
                </p:nvSpPr>
                <p:spPr>
                  <a:xfrm>
                    <a:off x="539552" y="1268760"/>
                    <a:ext cx="1296144" cy="4752528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" name="직사각형 4"/>
                  <p:cNvSpPr/>
                  <p:nvPr/>
                </p:nvSpPr>
                <p:spPr>
                  <a:xfrm>
                    <a:off x="1835696" y="620688"/>
                    <a:ext cx="6984776" cy="648072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38" name="직사각형 37"/>
                  <p:cNvSpPr/>
                  <p:nvPr/>
                </p:nvSpPr>
                <p:spPr>
                  <a:xfrm>
                    <a:off x="1187624" y="620688"/>
                    <a:ext cx="648072" cy="648072"/>
                  </a:xfrm>
                  <a:prstGeom prst="rect">
                    <a:avLst/>
                  </a:prstGeom>
                  <a:solidFill>
                    <a:srgbClr val="92D050">
                      <a:alpha val="70000"/>
                    </a:srgbClr>
                  </a:solidFill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soft" dir="tl">
                        <a:rot lat="0" lon="0" rev="0"/>
                      </a:lightRig>
                    </a:scene3d>
                    <a:sp3d contourW="25400" prstMaterial="matte">
                      <a:bevelT w="25400" h="55880" prst="artDeco"/>
                      <a:contourClr>
                        <a:schemeClr val="accent2">
                          <a:tint val="20000"/>
                        </a:schemeClr>
                      </a:contourClr>
                    </a:sp3d>
                  </a:bodyPr>
                  <a:lstStyle/>
                  <a:p>
                    <a:pPr algn="ctr"/>
                    <a:endParaRPr lang="ko-KR" altLang="en-US" b="1" spc="50" dirty="0">
                      <a:ln w="11430"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48" name="직사각형 47"/>
                <p:cNvSpPr/>
                <p:nvPr/>
              </p:nvSpPr>
              <p:spPr>
                <a:xfrm>
                  <a:off x="539552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1835696" y="4437112"/>
                <a:ext cx="6984776" cy="15841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31" name="그림 30" descr="8b00748b6a8a28804a5c95bb678fcf77_t.jpe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5696" y="1268760"/>
              <a:ext cx="6984776" cy="30963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32" name="그림 31" descr="8b00748b6a8a28804a5c95bb678fcf77_t.jpeg"/>
            <p:cNvPicPr preferRelativeResize="0">
              <a:picLocks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35696" y="4365104"/>
              <a:ext cx="6984776" cy="165618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grpSp>
        <p:nvGrpSpPr>
          <p:cNvPr id="9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0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1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인수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매각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07704" y="558924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매각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07704" y="1772816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계약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907704" y="116632"/>
            <a:ext cx="1872208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851920" y="116632"/>
            <a:ext cx="1008112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가격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932040" y="116632"/>
            <a:ext cx="1584176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나라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588224" y="116632"/>
            <a:ext cx="1512168" cy="21602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리그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907704" y="213291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07704" y="249295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907704" y="285299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07704" y="321303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907704" y="357307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907704" y="3933112"/>
            <a:ext cx="504056" cy="2879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인수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907704" y="522920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매각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907704" y="4869160"/>
            <a:ext cx="504056" cy="28803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extrusionH="57150" contourW="6350" prstMaterial="plastic">
              <a:bevelT w="38100" h="3810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100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판매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483768" y="1412776"/>
            <a:ext cx="187220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427984" y="1412776"/>
            <a:ext cx="1008112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08104" y="1412776"/>
            <a:ext cx="1584176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164288" y="1412776"/>
            <a:ext cx="151216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64288" y="177281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508104" y="177281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27984" y="177281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483768" y="177281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4288" y="213285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08104" y="213285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427984" y="213285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83768" y="213285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64288" y="249289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508104" y="249289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27984" y="249289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83768" y="249289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164288" y="285293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508104" y="285293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427984" y="285293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483768" y="285293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164288" y="321297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508104" y="321297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27984" y="321297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483768" y="321297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164288" y="357301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508104" y="357301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427984" y="357301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83768" y="357301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64288" y="3933056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508104" y="3933056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427984" y="3933056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483768" y="3933056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164288" y="486916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508104" y="486916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427984" y="486916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483768" y="486916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164288" y="522920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508104" y="522920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427984" y="522920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483768" y="522920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64288" y="5589240"/>
            <a:ext cx="151216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508104" y="5589240"/>
            <a:ext cx="1584176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427984" y="5589240"/>
            <a:ext cx="1008112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83768" y="5589240"/>
            <a:ext cx="1872208" cy="28803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483768" y="4509120"/>
            <a:ext cx="187220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427984" y="4509120"/>
            <a:ext cx="1008112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08104" y="4509120"/>
            <a:ext cx="1584176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164288" y="4509120"/>
            <a:ext cx="1512168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200" b="1" dirty="0">
              <a:ln w="1143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/>
          <p:cNvGrpSpPr/>
          <p:nvPr/>
        </p:nvGrpSpPr>
        <p:grpSpPr>
          <a:xfrm>
            <a:off x="324488" y="404664"/>
            <a:ext cx="8640000" cy="5760000"/>
            <a:chOff x="-2340768" y="404664"/>
            <a:chExt cx="8640000" cy="5760000"/>
          </a:xfrm>
        </p:grpSpPr>
        <p:pic>
          <p:nvPicPr>
            <p:cNvPr id="2" name="그림 1" descr="crop-athlete-kicking-soccer-ball_23-2147817301.jp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40768" y="404664"/>
              <a:ext cx="8640000" cy="5760000"/>
            </a:xfrm>
            <a:prstGeom prst="rect">
              <a:avLst/>
            </a:prstGeom>
            <a:effectLst/>
          </p:spPr>
        </p:pic>
        <p:pic>
          <p:nvPicPr>
            <p:cNvPr id="124" name="그림 123" descr="shutterstock_339441968.jp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600" y="1268760"/>
              <a:ext cx="6984777" cy="475252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-828600" y="1268760"/>
              <a:ext cx="6984776" cy="4752528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124744" y="1268760"/>
              <a:ext cx="1296144" cy="4752528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828600" y="620688"/>
              <a:ext cx="6984776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147667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-2124744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1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2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재정 관리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2051720" y="148478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구단주 이름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2051720" y="1988840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구단 이름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275856" y="1484784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275856" y="1988840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051720" y="3284984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 주급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2051720" y="3789040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코치  주급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275856" y="3284984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275856" y="3789040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051720" y="4293096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직원  주급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3275856" y="4293096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508104" y="3284984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경기당  수익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732240" y="3284984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508104" y="4293096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스폰서  수익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6732240" y="3789040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012160" y="1484784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팬  평가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7092280" y="1484784"/>
            <a:ext cx="151216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051720" y="544522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넷 </a:t>
            </a:r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스펜딩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275856" y="4797152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508104" y="4797152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이적료 수익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6732240" y="4797152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508104" y="3789040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대회  수익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6732240" y="4293096"/>
            <a:ext cx="194421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12160" y="1988840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팀 내  평가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092280" y="1988840"/>
            <a:ext cx="1512168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051720" y="2492896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현재 자금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275856" y="2492896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051720" y="4797152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이적료 지출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3275856" y="5445224"/>
            <a:ext cx="540060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275856" y="5877272"/>
            <a:ext cx="540060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012160" y="2420888"/>
            <a:ext cx="86409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051720" y="2924944"/>
            <a:ext cx="108012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051720" y="5229200"/>
            <a:ext cx="108012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5508104" y="5085184"/>
            <a:ext cx="108012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34" name="직사각형 33"/>
          <p:cNvSpPr/>
          <p:nvPr/>
        </p:nvSpPr>
        <p:spPr>
          <a:xfrm>
            <a:off x="1907704" y="692696"/>
            <a:ext cx="612068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팀 선수단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79712" y="1412776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11760" y="1412776"/>
            <a:ext cx="18002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3968" y="1412776"/>
            <a:ext cx="1368152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24168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56176" y="1412776"/>
            <a:ext cx="86409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92320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368" y="1412776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956464" y="1412776"/>
            <a:ext cx="792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79712" y="116632"/>
            <a:ext cx="36004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번호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411760" y="116632"/>
            <a:ext cx="18002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이름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283968" y="116632"/>
            <a:ext cx="1368152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포지션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724168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156176" y="116632"/>
            <a:ext cx="86409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가치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092320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능력치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24368" y="116632"/>
            <a:ext cx="360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잠재력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56464" y="116632"/>
            <a:ext cx="792000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선수 주급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79712" y="170080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411760" y="170080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283968" y="170080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724168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156176" y="170080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2320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524368" y="170080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56464" y="170080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979712" y="198884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411760" y="198884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283968" y="198884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724168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156176" y="198884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320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524368" y="198884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956464" y="198884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979712" y="227687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411760" y="227687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83968" y="227687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724168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156176" y="227687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092320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524368" y="227687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956464" y="227687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979712" y="256490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411760" y="256490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283968" y="256490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724168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56176" y="256490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92320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524368" y="256490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956464" y="256490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979712" y="285293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411760" y="285293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83968" y="285293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724168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156176" y="285293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092320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524368" y="285293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956464" y="285293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979712" y="314096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411760" y="314096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283968" y="314096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724168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156176" y="314096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092320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524368" y="314096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7956464" y="314096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979712" y="342900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411760" y="342900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283968" y="342900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724168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156176" y="342900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7092320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524368" y="342900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956464" y="342900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979712" y="371703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411760" y="371703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283968" y="371703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24168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156176" y="371703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092320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524368" y="371703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7956464" y="371703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979712" y="400506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411760" y="400506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283968" y="400506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724168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156176" y="400506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92320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524368" y="400506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7956464" y="400506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979712" y="429309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411760" y="429309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283968" y="429309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724168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156176" y="429309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092320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524368" y="429309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956464" y="429309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979712" y="4581128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411760" y="4581128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4283968" y="4581128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724168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6156176" y="4581128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092320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7524368" y="4581128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7956464" y="4581128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1979712" y="4869160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2411760" y="4869160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4283968" y="4869160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724168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156176" y="4869160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092320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7524368" y="4869160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956464" y="4869160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979712" y="5157192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411760" y="5157192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4283968" y="5157192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724168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156176" y="5157192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092320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524368" y="5157192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956464" y="5157192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979712" y="5445224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411760" y="544522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4283968" y="5445224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724168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6156176" y="5445224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92320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7524368" y="5445224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956464" y="5445224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1979712" y="5733256"/>
            <a:ext cx="3600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2411760" y="5733256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283968" y="5733256"/>
            <a:ext cx="1368152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5724168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156176" y="5733256"/>
            <a:ext cx="86409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092320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524368" y="5733256"/>
            <a:ext cx="360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956464" y="5733256"/>
            <a:ext cx="7920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01" name="그룹 200"/>
          <p:cNvGrpSpPr/>
          <p:nvPr/>
        </p:nvGrpSpPr>
        <p:grpSpPr>
          <a:xfrm>
            <a:off x="7524328" y="692696"/>
            <a:ext cx="432000" cy="432000"/>
            <a:chOff x="7524328" y="764704"/>
            <a:chExt cx="432000" cy="432000"/>
          </a:xfrm>
        </p:grpSpPr>
        <p:sp>
          <p:nvSpPr>
            <p:cNvPr id="198" name="직사각형 197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0" name="갈매기형 수장 19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 flipH="1">
            <a:off x="6948264" y="692696"/>
            <a:ext cx="432000" cy="432000"/>
            <a:chOff x="7524328" y="764704"/>
            <a:chExt cx="432000" cy="432000"/>
          </a:xfrm>
        </p:grpSpPr>
        <p:sp>
          <p:nvSpPr>
            <p:cNvPr id="203" name="직사각형 202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4" name="갈매기형 수장 203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8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6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pic>
            <p:nvPicPr>
              <p:cNvPr id="2" name="그림 1" descr="crop-athlete-kicking-soccer-ball_23-2147817301.jpg"/>
              <p:cNvPicPr preferRelativeResize="0">
                <a:picLocks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3528" y="404664"/>
                <a:ext cx="8640000" cy="5760000"/>
              </a:xfrm>
              <a:prstGeom prst="rect">
                <a:avLst/>
              </a:prstGeom>
              <a:effectLst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835696" y="1268760"/>
                <a:ext cx="6984776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39552" y="1268760"/>
                <a:ext cx="1296144" cy="4752528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35696" y="620688"/>
                <a:ext cx="6984776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87624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39552" y="620688"/>
              <a:ext cx="648072" cy="64807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34" name="직사각형 33"/>
          <p:cNvSpPr/>
          <p:nvPr/>
        </p:nvSpPr>
        <p:spPr>
          <a:xfrm>
            <a:off x="1907704" y="692696"/>
            <a:ext cx="612068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팀 </a:t>
            </a:r>
            <a:r>
              <a:rPr lang="ko-KR" altLang="en-US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코치단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직원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979712" y="116632"/>
            <a:ext cx="23042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이름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55976" y="116632"/>
            <a:ext cx="19442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포지션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372200" y="116632"/>
            <a:ext cx="5040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나이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948264" y="116632"/>
            <a:ext cx="5040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 err="1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능력치</a:t>
            </a:r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24328" y="116632"/>
            <a:ext cx="122413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주급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979712" y="170080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355976" y="170080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72200" y="170080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948264" y="170080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524328" y="170080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11" name="그룹 200"/>
          <p:cNvGrpSpPr/>
          <p:nvPr/>
        </p:nvGrpSpPr>
        <p:grpSpPr>
          <a:xfrm>
            <a:off x="7524328" y="692696"/>
            <a:ext cx="432000" cy="432000"/>
            <a:chOff x="7524328" y="764704"/>
            <a:chExt cx="432000" cy="432000"/>
          </a:xfrm>
        </p:grpSpPr>
        <p:sp>
          <p:nvSpPr>
            <p:cNvPr id="198" name="직사각형 197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0" name="갈매기형 수장 199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12" name="그룹 201"/>
          <p:cNvGrpSpPr/>
          <p:nvPr/>
        </p:nvGrpSpPr>
        <p:grpSpPr>
          <a:xfrm flipH="1">
            <a:off x="6948264" y="692696"/>
            <a:ext cx="432000" cy="432000"/>
            <a:chOff x="7524328" y="764704"/>
            <a:chExt cx="432000" cy="432000"/>
          </a:xfrm>
        </p:grpSpPr>
        <p:sp>
          <p:nvSpPr>
            <p:cNvPr id="203" name="직사각형 202"/>
            <p:cNvSpPr/>
            <p:nvPr/>
          </p:nvSpPr>
          <p:spPr>
            <a:xfrm>
              <a:off x="7524328" y="764704"/>
              <a:ext cx="432000" cy="43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4" name="갈매기형 수장 203"/>
            <p:cNvSpPr/>
            <p:nvPr/>
          </p:nvSpPr>
          <p:spPr>
            <a:xfrm>
              <a:off x="7596336" y="836712"/>
              <a:ext cx="288032" cy="288032"/>
            </a:xfrm>
            <a:prstGeom prst="chevron">
              <a:avLst/>
            </a:prstGeom>
            <a:solidFill>
              <a:srgbClr val="C00000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97" name="직사각형 196"/>
          <p:cNvSpPr/>
          <p:nvPr/>
        </p:nvSpPr>
        <p:spPr>
          <a:xfrm>
            <a:off x="1979712" y="1412776"/>
            <a:ext cx="23042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4355976" y="1412776"/>
            <a:ext cx="19442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372200" y="1412776"/>
            <a:ext cx="50401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948264" y="1412776"/>
            <a:ext cx="50405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524328" y="1412776"/>
            <a:ext cx="1224136" cy="2160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1979712" y="198884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355976" y="198884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6372200" y="198884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6948264" y="198884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7524328" y="198884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979712" y="227687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355976" y="227687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372200" y="227687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6948264" y="227687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524328" y="227687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979712" y="256490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355976" y="256490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6372200" y="256490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6948264" y="256490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7524328" y="256490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1979712" y="285293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4355976" y="285293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6372200" y="285293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6948264" y="285293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7524328" y="285293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1979712" y="314096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4355976" y="314096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6372200" y="314096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948264" y="314096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7524328" y="314096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1979712" y="342900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4355976" y="342900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372200" y="342900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6948264" y="342900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7524328" y="342900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1979712" y="371703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4355976" y="371703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6372200" y="371703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6948264" y="371703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7524328" y="371703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1979712" y="400506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4355976" y="400506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6372200" y="400506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948264" y="400506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7524328" y="400506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1979712" y="429309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4355976" y="429309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372200" y="429309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948264" y="429309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7524328" y="429309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1979712" y="4581128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4355976" y="4581128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72200" y="458112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948264" y="4581128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7524328" y="4581128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1979712" y="4869160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4355976" y="4869160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6372200" y="486916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6948264" y="4869160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7524328" y="4869160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1979712" y="5157192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4355976" y="5157192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6372200" y="515719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6948264" y="515719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7524328" y="5157192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979712" y="5445224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355976" y="5445224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6372200" y="544522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6948264" y="5445224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524328" y="5445224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1979712" y="5733256"/>
            <a:ext cx="23042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4355976" y="5733256"/>
            <a:ext cx="194421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6372200" y="573325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6948264" y="5733256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7524328" y="5733256"/>
            <a:ext cx="122413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51520" y="548680"/>
            <a:ext cx="8640863" cy="5760000"/>
            <a:chOff x="251520" y="548680"/>
            <a:chExt cx="8640863" cy="5760000"/>
          </a:xfrm>
        </p:grpSpPr>
        <p:pic>
          <p:nvPicPr>
            <p:cNvPr id="2" name="그림 1" descr="5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548680"/>
              <a:ext cx="8640863" cy="576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39552" y="980728"/>
              <a:ext cx="1728192" cy="432048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9552" y="1556792"/>
              <a:ext cx="1728192" cy="4320480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876256" y="980728"/>
              <a:ext cx="1728192" cy="432048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76256" y="1556792"/>
              <a:ext cx="1728192" cy="4320480"/>
            </a:xfrm>
            <a:prstGeom prst="rect">
              <a:avLst/>
            </a:prstGeom>
            <a:solidFill>
              <a:srgbClr val="7FFC52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11760" y="1556792"/>
              <a:ext cx="4248472" cy="4320480"/>
            </a:xfrm>
            <a:prstGeom prst="rect">
              <a:avLst/>
            </a:prstGeom>
            <a:solidFill>
              <a:srgbClr val="43E4FF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11760" y="980728"/>
              <a:ext cx="4248472" cy="432048"/>
            </a:xfrm>
            <a:prstGeom prst="rect">
              <a:avLst/>
            </a:prstGeom>
            <a:solidFill>
              <a:srgbClr val="43E4FF">
                <a:alpha val="60000"/>
              </a:srgb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sz="1000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CA7DB-0B54-4B57-BF98-72DEF5D3A125}"/>
              </a:ext>
            </a:extLst>
          </p:cNvPr>
          <p:cNvSpPr/>
          <p:nvPr/>
        </p:nvSpPr>
        <p:spPr>
          <a:xfrm>
            <a:off x="2536142" y="1556792"/>
            <a:ext cx="3980074" cy="32428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0BC654-3D46-4406-AF4B-2EBD4F9ED56F}"/>
              </a:ext>
            </a:extLst>
          </p:cNvPr>
          <p:cNvSpPr/>
          <p:nvPr/>
        </p:nvSpPr>
        <p:spPr>
          <a:xfrm>
            <a:off x="2526278" y="2003879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1E63B-077D-4E60-AF85-D3D92D33B76A}"/>
              </a:ext>
            </a:extLst>
          </p:cNvPr>
          <p:cNvSpPr/>
          <p:nvPr/>
        </p:nvSpPr>
        <p:spPr>
          <a:xfrm>
            <a:off x="2536142" y="2445919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F17085-9EA8-4E24-871E-EC4974F79EC3}"/>
              </a:ext>
            </a:extLst>
          </p:cNvPr>
          <p:cNvSpPr/>
          <p:nvPr/>
        </p:nvSpPr>
        <p:spPr>
          <a:xfrm>
            <a:off x="2526278" y="2893006"/>
            <a:ext cx="3980074" cy="324281"/>
          </a:xfrm>
          <a:prstGeom prst="rect">
            <a:avLst/>
          </a:prstGeom>
          <a:solidFill>
            <a:srgbClr val="43E4FF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B288E-17E1-4B86-991F-A7A2AD6A4DD5}"/>
              </a:ext>
            </a:extLst>
          </p:cNvPr>
          <p:cNvSpPr/>
          <p:nvPr/>
        </p:nvSpPr>
        <p:spPr>
          <a:xfrm>
            <a:off x="2536142" y="3335046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7FE628-14A9-4578-9368-6F1C05F308D1}"/>
              </a:ext>
            </a:extLst>
          </p:cNvPr>
          <p:cNvSpPr/>
          <p:nvPr/>
        </p:nvSpPr>
        <p:spPr>
          <a:xfrm>
            <a:off x="2526278" y="3782133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BD7A92-242C-48F4-BD28-8D3251540D0B}"/>
              </a:ext>
            </a:extLst>
          </p:cNvPr>
          <p:cNvSpPr/>
          <p:nvPr/>
        </p:nvSpPr>
        <p:spPr>
          <a:xfrm>
            <a:off x="2536142" y="4220475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3B2B71-760C-485E-B6E8-9237263B511D}"/>
              </a:ext>
            </a:extLst>
          </p:cNvPr>
          <p:cNvSpPr/>
          <p:nvPr/>
        </p:nvSpPr>
        <p:spPr>
          <a:xfrm>
            <a:off x="2526278" y="4667562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871DAA-CEC1-4C08-A655-2758AD9F665A}"/>
              </a:ext>
            </a:extLst>
          </p:cNvPr>
          <p:cNvSpPr/>
          <p:nvPr/>
        </p:nvSpPr>
        <p:spPr>
          <a:xfrm>
            <a:off x="2536142" y="5105904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028B7D-0092-4255-BD9E-C2823F80025A}"/>
              </a:ext>
            </a:extLst>
          </p:cNvPr>
          <p:cNvSpPr/>
          <p:nvPr/>
        </p:nvSpPr>
        <p:spPr>
          <a:xfrm>
            <a:off x="2526278" y="5552991"/>
            <a:ext cx="3980074" cy="32428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A3FC84-910F-46BC-9CBB-7C5DD25BC6F9}"/>
              </a:ext>
            </a:extLst>
          </p:cNvPr>
          <p:cNvSpPr/>
          <p:nvPr/>
        </p:nvSpPr>
        <p:spPr>
          <a:xfrm>
            <a:off x="618113" y="1633653"/>
            <a:ext cx="1577623" cy="247420"/>
          </a:xfrm>
          <a:prstGeom prst="rect">
            <a:avLst/>
          </a:prstGeom>
          <a:solidFill>
            <a:srgbClr val="DFF6FD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BC5DB7-CAA7-4D5E-9CC0-276D9570CEEF}"/>
              </a:ext>
            </a:extLst>
          </p:cNvPr>
          <p:cNvSpPr/>
          <p:nvPr/>
        </p:nvSpPr>
        <p:spPr>
          <a:xfrm>
            <a:off x="618113" y="1918599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BE852C-C718-4E91-A4FD-4312C8604085}"/>
              </a:ext>
            </a:extLst>
          </p:cNvPr>
          <p:cNvSpPr/>
          <p:nvPr/>
        </p:nvSpPr>
        <p:spPr>
          <a:xfrm>
            <a:off x="618113" y="2186325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80AB54-FEB7-4FA9-BCC9-B956E0D6C34D}"/>
              </a:ext>
            </a:extLst>
          </p:cNvPr>
          <p:cNvSpPr/>
          <p:nvPr/>
        </p:nvSpPr>
        <p:spPr>
          <a:xfrm>
            <a:off x="618113" y="2454051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991A48-018E-4C0E-BE8A-1720D9BE571B}"/>
              </a:ext>
            </a:extLst>
          </p:cNvPr>
          <p:cNvSpPr/>
          <p:nvPr/>
        </p:nvSpPr>
        <p:spPr>
          <a:xfrm>
            <a:off x="618113" y="2713585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D20B4C-133C-47EB-BB01-03BCC7575001}"/>
              </a:ext>
            </a:extLst>
          </p:cNvPr>
          <p:cNvSpPr/>
          <p:nvPr/>
        </p:nvSpPr>
        <p:spPr>
          <a:xfrm>
            <a:off x="618113" y="2998531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7B96EF-0BD1-4C91-A01D-A420FBA1CC5A}"/>
              </a:ext>
            </a:extLst>
          </p:cNvPr>
          <p:cNvSpPr/>
          <p:nvPr/>
        </p:nvSpPr>
        <p:spPr>
          <a:xfrm>
            <a:off x="618113" y="3266257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FD17E0-F554-4804-BD0B-8940023C9C9B}"/>
              </a:ext>
            </a:extLst>
          </p:cNvPr>
          <p:cNvSpPr/>
          <p:nvPr/>
        </p:nvSpPr>
        <p:spPr>
          <a:xfrm>
            <a:off x="618113" y="3533983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6085A1-812A-45DE-BFA5-3D2BBB28444B}"/>
              </a:ext>
            </a:extLst>
          </p:cNvPr>
          <p:cNvSpPr/>
          <p:nvPr/>
        </p:nvSpPr>
        <p:spPr>
          <a:xfrm>
            <a:off x="618113" y="3847164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1A12285-05F9-42F1-8AF6-CA54F1E7445D}"/>
              </a:ext>
            </a:extLst>
          </p:cNvPr>
          <p:cNvSpPr/>
          <p:nvPr/>
        </p:nvSpPr>
        <p:spPr>
          <a:xfrm>
            <a:off x="618113" y="4132110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96C627-8105-48E7-B9F8-05B60E03D997}"/>
              </a:ext>
            </a:extLst>
          </p:cNvPr>
          <p:cNvSpPr/>
          <p:nvPr/>
        </p:nvSpPr>
        <p:spPr>
          <a:xfrm>
            <a:off x="618113" y="4399836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CB3D98-9BFC-4245-9C9B-48E500CFDD69}"/>
              </a:ext>
            </a:extLst>
          </p:cNvPr>
          <p:cNvSpPr/>
          <p:nvPr/>
        </p:nvSpPr>
        <p:spPr>
          <a:xfrm>
            <a:off x="618113" y="4667562"/>
            <a:ext cx="1577623" cy="247420"/>
          </a:xfrm>
          <a:prstGeom prst="rect">
            <a:avLst/>
          </a:prstGeom>
          <a:solidFill>
            <a:srgbClr val="B9E0B2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ABA22E-47E1-42AE-9546-5ECA0FC3FE28}"/>
              </a:ext>
            </a:extLst>
          </p:cNvPr>
          <p:cNvSpPr/>
          <p:nvPr/>
        </p:nvSpPr>
        <p:spPr>
          <a:xfrm>
            <a:off x="618113" y="1052735"/>
            <a:ext cx="1577623" cy="30600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0F1635-3952-426D-BFBB-97D3601218F7}"/>
              </a:ext>
            </a:extLst>
          </p:cNvPr>
          <p:cNvSpPr/>
          <p:nvPr/>
        </p:nvSpPr>
        <p:spPr>
          <a:xfrm>
            <a:off x="6951540" y="1052735"/>
            <a:ext cx="1577623" cy="30600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064135-8719-488B-89E8-39C7FA468311}"/>
              </a:ext>
            </a:extLst>
          </p:cNvPr>
          <p:cNvSpPr/>
          <p:nvPr/>
        </p:nvSpPr>
        <p:spPr>
          <a:xfrm>
            <a:off x="2483769" y="1052735"/>
            <a:ext cx="432048" cy="30600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A88DBE-C0F7-494E-B003-8AB4DA9F5DCF}"/>
              </a:ext>
            </a:extLst>
          </p:cNvPr>
          <p:cNvSpPr/>
          <p:nvPr/>
        </p:nvSpPr>
        <p:spPr>
          <a:xfrm>
            <a:off x="6130030" y="1052735"/>
            <a:ext cx="432048" cy="30600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1268760"/>
            <a:ext cx="1800200" cy="2053392"/>
            <a:chOff x="2051720" y="1340768"/>
            <a:chExt cx="1800200" cy="205339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051720" y="1484784"/>
              <a:ext cx="1800000" cy="180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2" name="Picture 2" descr="C:\Users\ediso\AppData\Local\Microsoft\Windows\INetCache\IE\NN258UOJ\Football-Transparent[1]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/>
            </a:blip>
            <a:srcRect/>
            <a:stretch>
              <a:fillRect/>
            </a:stretch>
          </p:blipFill>
          <p:spPr bwMode="auto">
            <a:xfrm>
              <a:off x="2051720" y="1484784"/>
              <a:ext cx="1800000" cy="1800000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2627784" y="1916832"/>
              <a:ext cx="1224136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9000" b="1" cap="none" spc="100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O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23728" y="1340768"/>
              <a:ext cx="1003801" cy="19389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12000" b="1" cap="none" spc="100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</a:t>
              </a:r>
            </a:p>
          </p:txBody>
        </p:sp>
      </p:grpSp>
      <p:pic>
        <p:nvPicPr>
          <p:cNvPr id="28" name="그림 27" descr="11225.png"/>
          <p:cNvPicPr>
            <a:picLocks noChangeAspect="1"/>
          </p:cNvPicPr>
          <p:nvPr/>
        </p:nvPicPr>
        <p:blipFill>
          <a:blip r:embed="rId3" cstate="print"/>
          <a:srcRect l="28172" t="27420" r="19241" b="10886"/>
          <a:stretch>
            <a:fillRect/>
          </a:stretch>
        </p:blipFill>
        <p:spPr>
          <a:xfrm>
            <a:off x="5652120" y="1340768"/>
            <a:ext cx="2016224" cy="194421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15816" y="1484784"/>
            <a:ext cx="1800000" cy="180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03648" y="4293096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131840" y="4293096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7864" y="5949280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19672" y="5949280"/>
            <a:ext cx="1296144" cy="0"/>
          </a:xfrm>
          <a:prstGeom prst="line">
            <a:avLst/>
          </a:prstGeom>
          <a:ln w="3810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843808" y="4221088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59832" y="5877272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99992" y="4221088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3648" y="5877272"/>
            <a:ext cx="144016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252480" y="548680"/>
            <a:ext cx="8640000" cy="5760000"/>
            <a:chOff x="252480" y="548680"/>
            <a:chExt cx="8640000" cy="5760000"/>
          </a:xfrm>
        </p:grpSpPr>
        <p:grpSp>
          <p:nvGrpSpPr>
            <p:cNvPr id="3" name="그룹 13"/>
            <p:cNvGrpSpPr/>
            <p:nvPr/>
          </p:nvGrpSpPr>
          <p:grpSpPr>
            <a:xfrm>
              <a:off x="252480" y="548680"/>
              <a:ext cx="8640000" cy="5760000"/>
              <a:chOff x="252480" y="548680"/>
              <a:chExt cx="8640000" cy="5760000"/>
            </a:xfrm>
          </p:grpSpPr>
          <p:pic>
            <p:nvPicPr>
              <p:cNvPr id="10" name="그림 9" descr="Image (39).jpg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480" y="548680"/>
                <a:ext cx="8640000" cy="57600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67251" y="1745521"/>
                <a:ext cx="660950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8000" b="1" dirty="0" err="1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로딩중입니다</a:t>
                </a:r>
                <a:r>
                  <a:rPr lang="en-US" altLang="ko-KR" sz="8000" b="1" dirty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latin typeface="양재둘기체M" pitchFamily="18" charset="-127"/>
                    <a:ea typeface="양재둘기체M" pitchFamily="18" charset="-127"/>
                  </a:rPr>
                  <a:t>.</a:t>
                </a:r>
                <a:endParaRPr lang="en-US" altLang="ko-KR" sz="8000" b="1" cap="none" spc="0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양재둘기체M" pitchFamily="18" charset="-127"/>
                  <a:ea typeface="양재둘기체M" pitchFamily="18" charset="-127"/>
                </a:endParaRPr>
              </a:p>
            </p:txBody>
          </p:sp>
        </p:grpSp>
        <p:pic>
          <p:nvPicPr>
            <p:cNvPr id="39" name="그림 38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3071810"/>
              <a:ext cx="428628" cy="785818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>
              <a:off x="3428992" y="3357562"/>
              <a:ext cx="714380" cy="785818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>
              <a:off x="4929190" y="3357562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그림 42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H="1" flipV="1">
              <a:off x="4929190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그림 43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324" t="9947" r="57514" b="62699"/>
            <a:stretch>
              <a:fillRect/>
            </a:stretch>
          </p:blipFill>
          <p:spPr>
            <a:xfrm flipV="1">
              <a:off x="3428992" y="4857760"/>
              <a:ext cx="714380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그림 44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>
              <a:off x="4286248" y="5214950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3250397" y="4107661"/>
              <a:ext cx="428628" cy="78581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png-clipart-computer-icons-spinner-progress-bar-loading-screen-spinner-miscellaneous-text-removebg-preview.png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5318" r="46185" b="72646"/>
            <a:stretch>
              <a:fillRect/>
            </a:stretch>
          </p:blipFill>
          <p:spPr>
            <a:xfrm rot="16200000">
              <a:off x="5393537" y="4107661"/>
              <a:ext cx="428628" cy="785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251520" y="620688"/>
            <a:ext cx="8640000" cy="5760000"/>
            <a:chOff x="251520" y="620688"/>
            <a:chExt cx="8640000" cy="5760000"/>
          </a:xfrm>
        </p:grpSpPr>
        <p:pic>
          <p:nvPicPr>
            <p:cNvPr id="54" name="그림 53" descr="1215125.pn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520" y="620688"/>
              <a:ext cx="8640000" cy="5760000"/>
            </a:xfrm>
            <a:prstGeom prst="rect">
              <a:avLst/>
            </a:prstGeom>
          </p:spPr>
        </p:pic>
        <p:pic>
          <p:nvPicPr>
            <p:cNvPr id="55" name="그림 54" descr="125125125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556792"/>
              <a:ext cx="4104456" cy="4608512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58" name="직사각형 57"/>
            <p:cNvSpPr/>
            <p:nvPr/>
          </p:nvSpPr>
          <p:spPr>
            <a:xfrm>
              <a:off x="4860032" y="2348880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860032" y="2780928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644008" y="259684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㉡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60032" y="3140968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44008" y="3028890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㉢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60032" y="3573016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44008" y="346093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㉣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860032" y="4005064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644008" y="386104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㉤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860032" y="4365104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644008" y="4221088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㉦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860032" y="4797152"/>
              <a:ext cx="1080120" cy="28803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644008" y="4653136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㉧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0032" y="5157192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644008" y="504511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㉨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860032" y="5557302"/>
              <a:ext cx="1080120" cy="3600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644008" y="544522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㉩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788024" y="1772816"/>
              <a:ext cx="576064" cy="504056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436096" y="1772816"/>
              <a:ext cx="504056" cy="504056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20072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㉯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44008" y="2204864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㉠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644008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cap="none" spc="0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㉮</a:t>
              </a:r>
              <a:endParaRPr lang="en-US" altLang="ko-KR" sz="2000" b="1" cap="none" spc="0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836712"/>
              <a:ext cx="3888432" cy="603448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rgbClr val="92D050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rPr>
                <a:t>플레이 방법</a:t>
              </a: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395536" y="1628800"/>
              <a:ext cx="4104456" cy="4536504"/>
              <a:chOff x="395536" y="1628800"/>
              <a:chExt cx="4104456" cy="453650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467544" y="1628800"/>
                <a:ext cx="3888432" cy="4536504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endParaRPr lang="ko-KR" altLang="en-US" sz="3000" b="1" dirty="0">
                  <a:ln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395536" y="1700808"/>
                <a:ext cx="3960440" cy="400110"/>
                <a:chOff x="395536" y="1628800"/>
                <a:chExt cx="3960440" cy="400110"/>
              </a:xfrm>
            </p:grpSpPr>
            <p:sp>
              <p:nvSpPr>
                <p:cNvPr id="29" name="직사각형 28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cap="none" spc="0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㉮</a:t>
                  </a:r>
                  <a:endParaRPr lang="en-US" altLang="ko-KR" sz="2000" b="1" cap="none" spc="0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메인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로고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 메뉴화면으로 돌아갑니다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95536" y="2060848"/>
                <a:ext cx="3960440" cy="400110"/>
                <a:chOff x="395536" y="1628800"/>
                <a:chExt cx="3960440" cy="400110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㉯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저장 버튼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게임을 저장하는 기능입니다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95536" y="5733256"/>
                <a:ext cx="3960440" cy="400110"/>
                <a:chOff x="395536" y="1628800"/>
                <a:chExt cx="3960440" cy="400110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㉩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행동하기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여러 아이템을 사용합니다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395536" y="5373216"/>
                <a:ext cx="3960440" cy="400110"/>
                <a:chOff x="395536" y="1628800"/>
                <a:chExt cx="3960440" cy="400110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㉨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메인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로고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 메뉴화면으로 돌아갑니다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395536" y="5045114"/>
                <a:ext cx="3960440" cy="400110"/>
                <a:chOff x="395536" y="1628800"/>
                <a:chExt cx="3960440" cy="400110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㉧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직원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직원을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395536" y="4725144"/>
                <a:ext cx="3960440" cy="400110"/>
                <a:chOff x="395536" y="1628800"/>
                <a:chExt cx="3960440" cy="400110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㉦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</a:t>
                  </a:r>
                  <a:r>
                    <a:rPr lang="ko-KR" altLang="en-US" sz="1400" b="1" dirty="0" err="1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코치단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</a:t>
                  </a:r>
                  <a:r>
                    <a:rPr lang="ko-KR" altLang="en-US" sz="1400" b="1" dirty="0" err="1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코치단을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395536" y="4397042"/>
                <a:ext cx="3960440" cy="400110"/>
                <a:chOff x="395536" y="1628800"/>
                <a:chExt cx="3960440" cy="400110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㉤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선수단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 선수단을 볼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395536" y="4005064"/>
                <a:ext cx="4032448" cy="400110"/>
                <a:chOff x="395536" y="1628800"/>
                <a:chExt cx="4032448" cy="400110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㉣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755576" y="1650866"/>
                  <a:ext cx="3672408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재정 관리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플레이어의 재정 상태를 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395536" y="3645022"/>
                <a:ext cx="4104456" cy="400110"/>
                <a:chOff x="395536" y="1628800"/>
                <a:chExt cx="4104456" cy="444640"/>
              </a:xfrm>
            </p:grpSpPr>
            <p:sp>
              <p:nvSpPr>
                <p:cNvPr id="75" name="직사각형 74"/>
                <p:cNvSpPr/>
                <p:nvPr/>
              </p:nvSpPr>
              <p:spPr>
                <a:xfrm>
                  <a:off x="395536" y="1628800"/>
                  <a:ext cx="432048" cy="44464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㉢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755576" y="1650868"/>
                  <a:ext cx="3744416" cy="3420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인수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/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매각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팀을 인수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/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매각 할 수 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395536" y="3140968"/>
                <a:ext cx="3960440" cy="545286"/>
                <a:chOff x="395536" y="1628800"/>
                <a:chExt cx="3960440" cy="545286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㉡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755576" y="1650866"/>
                  <a:ext cx="3600400" cy="5232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현재 상황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 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타 리그 타 팀 정보를 볼 수</a:t>
                  </a:r>
                  <a:b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</a:b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	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있습니다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80" name="그룹 79"/>
              <p:cNvGrpSpPr/>
              <p:nvPr/>
            </p:nvGrpSpPr>
            <p:grpSpPr>
              <a:xfrm>
                <a:off x="395536" y="2780928"/>
                <a:ext cx="4032448" cy="400110"/>
                <a:chOff x="395536" y="1628800"/>
                <a:chExt cx="4032448" cy="400110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FFFF0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㉠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755576" y="1650866"/>
                  <a:ext cx="3672408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cap="none" spc="0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메시지 박스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이벤트가 있을 때 표시됩니다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395536" y="2420888"/>
                <a:ext cx="3960440" cy="400110"/>
                <a:chOff x="395536" y="1628800"/>
                <a:chExt cx="3960440" cy="400110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395536" y="1628800"/>
                  <a:ext cx="43204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/>
                    <a:lightRig rig="glow" dir="tl">
                      <a:rot lat="0" lon="0" rev="5400000"/>
                    </a:lightRig>
                  </a:scene3d>
                  <a:sp3d extrusionH="57150" contourW="12700">
                    <a:bevelT w="25400" h="25400"/>
                    <a:contourClr>
                      <a:schemeClr val="accent6">
                        <a:shade val="73000"/>
                      </a:schemeClr>
                    </a:contourClr>
                  </a:sp3d>
                </a:bodyPr>
                <a:lstStyle/>
                <a:p>
                  <a:r>
                    <a:rPr lang="ko-KR" altLang="en-US" sz="2000" b="1" dirty="0">
                      <a:ln w="11430">
                        <a:solidFill>
                          <a:srgbClr val="FFFF00"/>
                        </a:solidFill>
                      </a:ln>
                      <a:solidFill>
                        <a:srgbClr val="00206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outerShdw blurRad="80000" dist="40000" dir="5040000" algn="tl">
                          <a:srgbClr val="000000">
                            <a:alpha val="30000"/>
                          </a:srgbClr>
                        </a:outerShdw>
                      </a:effectLst>
                    </a:rPr>
                    <a:t>㉰</a:t>
                  </a:r>
                  <a:endParaRPr lang="en-US" altLang="ko-KR" sz="2000" b="1" dirty="0">
                    <a:ln w="11430">
                      <a:solidFill>
                        <a:srgbClr val="FFFF00"/>
                      </a:solidFill>
                    </a:ln>
                    <a:solidFill>
                      <a:srgbClr val="00206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755576" y="1650866"/>
                  <a:ext cx="3600400" cy="3077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진행 버튼 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: </a:t>
                  </a:r>
                  <a:r>
                    <a:rPr lang="ko-KR" altLang="en-US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게임을 진행하는 기능입니다</a:t>
                  </a:r>
                  <a:r>
                    <a:rPr lang="en-US" altLang="ko-KR" sz="1400" b="1" dirty="0">
                      <a:ln w="900" cmpd="sng">
                        <a:solidFill>
                          <a:schemeClr val="accent1">
                            <a:satMod val="190000"/>
                            <a:alpha val="55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00000"/>
                          <a:tint val="3000"/>
                        </a:schemeClr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  <a:innerShdw blurRad="101600" dist="76200" dir="5400000">
                          <a:schemeClr val="accent1">
                            <a:satMod val="190000"/>
                            <a:tint val="100000"/>
                            <a:alpha val="74000"/>
                          </a:schemeClr>
                        </a:innerShdw>
                      </a:effectLst>
                    </a:rPr>
                    <a:t>.</a:t>
                  </a:r>
                  <a:endParaRPr lang="en-US" altLang="ko-KR" sz="1400" b="1" cap="none" spc="0" dirty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</a:endParaRPr>
                </a:p>
              </p:txBody>
            </p:sp>
          </p:grpSp>
        </p:grpSp>
        <p:grpSp>
          <p:nvGrpSpPr>
            <p:cNvPr id="90" name="그룹 89"/>
            <p:cNvGrpSpPr/>
            <p:nvPr/>
          </p:nvGrpSpPr>
          <p:grpSpPr>
            <a:xfrm>
              <a:off x="7956376" y="1772816"/>
              <a:ext cx="504056" cy="431992"/>
              <a:chOff x="-972616" y="1916832"/>
              <a:chExt cx="504000" cy="50400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-972616" y="1916832"/>
                <a:ext cx="504000" cy="50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92" name="Picture 2" descr="C:\Users\ediso\AppData\Local\Microsoft\Windows\INetCache\IE\Y7GHTHUT\arrow-1314470_64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900568" y="1988880"/>
                <a:ext cx="360000" cy="360000"/>
              </a:xfrm>
              <a:prstGeom prst="rect">
                <a:avLst/>
              </a:prstGeom>
              <a:noFill/>
            </p:spPr>
          </p:pic>
        </p:grpSp>
        <p:sp>
          <p:nvSpPr>
            <p:cNvPr id="93" name="직사각형 92"/>
            <p:cNvSpPr/>
            <p:nvPr/>
          </p:nvSpPr>
          <p:spPr>
            <a:xfrm>
              <a:off x="7740352" y="1556792"/>
              <a:ext cx="4320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extrusionH="57150"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ko-KR" altLang="en-US" sz="2000" b="1" dirty="0">
                  <a:ln w="11430">
                    <a:solidFill>
                      <a:srgbClr val="FFFF00"/>
                    </a:solidFill>
                  </a:ln>
                  <a:solidFill>
                    <a:srgbClr val="00206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㉰</a:t>
              </a:r>
              <a:endParaRPr lang="en-US" altLang="ko-KR" sz="2000" b="1" dirty="0">
                <a:ln w="11430">
                  <a:solidFill>
                    <a:srgbClr val="FFFF0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6732240" y="764704"/>
            <a:ext cx="1944000" cy="50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 가기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476672"/>
            <a:ext cx="8640000" cy="576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아직 </a:t>
            </a:r>
            <a:endParaRPr lang="en-US" altLang="ko-KR" sz="10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ko-KR" altLang="en-US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미완성입니다</a:t>
            </a:r>
            <a:r>
              <a:rPr lang="en-US" altLang="ko-KR" sz="10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endParaRPr lang="ko-KR" altLang="en-US" sz="10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88224" y="692696"/>
            <a:ext cx="1944000" cy="5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 가기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51520" y="476672"/>
            <a:ext cx="8640000" cy="5760000"/>
            <a:chOff x="251520" y="476672"/>
            <a:chExt cx="8640000" cy="5760000"/>
          </a:xfrm>
        </p:grpSpPr>
        <p:pic>
          <p:nvPicPr>
            <p:cNvPr id="20" name="그림 19" descr="Camp-Nou-Barcelona.jpe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476672"/>
              <a:ext cx="8640000" cy="576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2843808" y="765192"/>
              <a:ext cx="5760640" cy="5328104"/>
              <a:chOff x="2843808" y="809328"/>
              <a:chExt cx="5760640" cy="532810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843808" y="809328"/>
                <a:ext cx="576064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solidFill>
                  <a:srgbClr val="00B0F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3000" b="1" dirty="0">
                    <a:ln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glow rad="139700">
                        <a:schemeClr val="accent3">
                          <a:satMod val="175000"/>
                          <a:alpha val="40000"/>
                        </a:schemeClr>
                      </a:glow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저장된 게임 선택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843808" y="1745432"/>
                <a:ext cx="5760640" cy="439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>
                <a:solidFill>
                  <a:srgbClr val="00B0F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987825" y="188944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987825" y="332960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987825" y="4769768"/>
                <a:ext cx="5472608" cy="1224000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solidFill>
                  <a:srgbClr val="FFC000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5" name="그림 14" descr="67641203-removebg-preview (2).png"/>
            <p:cNvPicPr>
              <a:picLocks noChangeAspect="1"/>
            </p:cNvPicPr>
            <p:nvPr/>
          </p:nvPicPr>
          <p:blipFill>
            <a:blip r:embed="rId4" cstate="print"/>
            <a:srcRect l="18575"/>
            <a:stretch>
              <a:fillRect/>
            </a:stretch>
          </p:blipFill>
          <p:spPr>
            <a:xfrm>
              <a:off x="534556" y="1340768"/>
              <a:ext cx="2525276" cy="466344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9" name="그림 18" descr="다운로드__1_-removebg-preview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688" y="5157192"/>
              <a:ext cx="576064" cy="57606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4" name="직사각형 13"/>
          <p:cNvSpPr/>
          <p:nvPr/>
        </p:nvSpPr>
        <p:spPr>
          <a:xfrm>
            <a:off x="3059832" y="191683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59832" y="335699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9832" y="4797152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79512" y="548680"/>
            <a:ext cx="8640000" cy="5760000"/>
            <a:chOff x="323528" y="620688"/>
            <a:chExt cx="8640000" cy="5760000"/>
          </a:xfrm>
        </p:grpSpPr>
        <p:pic>
          <p:nvPicPr>
            <p:cNvPr id="13" name="그림 12" descr="emirates_stadium_15_060823a.jpg"/>
            <p:cNvPicPr preferRelativeResize="0"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28" y="620688"/>
              <a:ext cx="8640000" cy="576000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47056" y="908720"/>
              <a:ext cx="5760640" cy="5328104"/>
              <a:chOff x="647056" y="809328"/>
              <a:chExt cx="5760640" cy="532810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647056" y="809328"/>
                <a:ext cx="576064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3000" b="1" dirty="0">
                    <a:ln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glow rad="139700">
                        <a:schemeClr val="accent3">
                          <a:satMod val="175000"/>
                          <a:alpha val="40000"/>
                        </a:schemeClr>
                      </a:glow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저장할 파일 선택</a:t>
                </a: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47056" y="1745432"/>
                <a:ext cx="5760640" cy="43920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solidFill>
                  <a:srgbClr val="92D05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791073" y="188944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91073" y="332960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91073" y="4769768"/>
                <a:ext cx="5472608" cy="12240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1" name="그림 10" descr="1604-removebg-preview.png"/>
            <p:cNvPicPr>
              <a:picLocks noChangeAspect="1"/>
            </p:cNvPicPr>
            <p:nvPr/>
          </p:nvPicPr>
          <p:blipFill>
            <a:blip r:embed="rId3" cstate="print"/>
            <a:srcRect r="10909"/>
            <a:stretch>
              <a:fillRect/>
            </a:stretch>
          </p:blipFill>
          <p:spPr>
            <a:xfrm>
              <a:off x="6178374" y="1694284"/>
              <a:ext cx="2642098" cy="439901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2" name="직사각형 11"/>
          <p:cNvSpPr/>
          <p:nvPr/>
        </p:nvSpPr>
        <p:spPr>
          <a:xfrm>
            <a:off x="683568" y="198884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342900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3568" y="4869160"/>
            <a:ext cx="5328592" cy="10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907704" y="1412776"/>
            <a:ext cx="6840760" cy="4536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" name="그림 1" descr="crop-athlete-kicking-soccer-ball_23-2147817301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640000" cy="5760000"/>
          </a:xfrm>
          <a:prstGeom prst="rect">
            <a:avLst/>
          </a:prstGeom>
          <a:effectLst/>
        </p:spPr>
      </p:pic>
      <p:sp>
        <p:nvSpPr>
          <p:cNvPr id="3" name="직사각형 2"/>
          <p:cNvSpPr/>
          <p:nvPr/>
        </p:nvSpPr>
        <p:spPr>
          <a:xfrm>
            <a:off x="1835696" y="1268760"/>
            <a:ext cx="6984776" cy="4752528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268760"/>
            <a:ext cx="1296144" cy="4752528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620688"/>
            <a:ext cx="6984776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87624" y="620688"/>
            <a:ext cx="648072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39552" y="620688"/>
            <a:ext cx="648072" cy="648072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 spc="50" dirty="0">
              <a:ln w="11430">
                <a:solidFill>
                  <a:srgbClr val="00B050"/>
                </a:solidFill>
              </a:ln>
              <a:solidFill>
                <a:srgbClr val="00B05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초기 게임 자금 획득을 위한 축구 퀴즈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051720" y="1556792"/>
            <a:ext cx="6624736" cy="100811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다음 두 선수 중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,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선수 가치가 더 높은 선수를 맞추시오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b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(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단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,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선수 가치는 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Football Owner </a:t>
            </a:r>
            <a:r>
              <a:rPr lang="ko-KR" altLang="en-US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게임 기준임</a:t>
            </a:r>
            <a:r>
              <a:rPr lang="en-US" altLang="ko-KR" b="1" cap="all" dirty="0">
                <a:ln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)</a:t>
            </a:r>
            <a:endParaRPr lang="ko-KR" altLang="en-US" b="1" cap="all" dirty="0">
              <a:ln/>
              <a:solidFill>
                <a:schemeClr val="accent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51720" y="2780928"/>
            <a:ext cx="2376264" cy="576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맞춘 횟수 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</a:t>
            </a:r>
            <a:endParaRPr lang="ko-KR" altLang="en-US" b="1" dirty="0">
              <a:ln w="11430">
                <a:noFill/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3573016"/>
            <a:ext cx="3240000" cy="216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36096" y="3573016"/>
            <a:ext cx="3240000" cy="216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72000" y="2780928"/>
            <a:ext cx="4104456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현재 게임 자금 </a:t>
            </a:r>
            <a:r>
              <a:rPr lang="en-US" altLang="ko-KR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</a:t>
            </a:r>
            <a:endParaRPr lang="ko-KR" altLang="en-US" b="1" dirty="0">
              <a:ln w="11430">
                <a:noFill/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345056" y="349298"/>
            <a:ext cx="8640000" cy="5760000"/>
            <a:chOff x="323528" y="404664"/>
            <a:chExt cx="8640000" cy="5760000"/>
          </a:xfrm>
        </p:grpSpPr>
        <p:grpSp>
          <p:nvGrpSpPr>
            <p:cNvPr id="6" name="그룹 4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7" name="그룹 46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pic>
              <p:nvPicPr>
                <p:cNvPr id="2" name="그림 1" descr="crop-athlete-kicking-soccer-ball_23-2147817301.jpg"/>
                <p:cNvPicPr preferRelativeResize="0">
                  <a:picLocks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3528" y="404664"/>
                  <a:ext cx="8640000" cy="576000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1835696" y="1268760"/>
                  <a:ext cx="6984776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539552" y="1268760"/>
                  <a:ext cx="1296144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835696" y="620688"/>
                  <a:ext cx="6984776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187624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539552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1835696" y="1268760"/>
              <a:ext cx="1656184" cy="475252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491880" y="1268760"/>
              <a:ext cx="5328592" cy="129614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3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9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0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1907704" y="692696"/>
            <a:ext cx="604867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메시지 박스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07704" y="1412776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07704" y="2348880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907704" y="3284984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07704" y="4221088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07704" y="5157192"/>
            <a:ext cx="1512168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7CF16A-7237-4FEA-9797-123685D5E3BE}"/>
              </a:ext>
            </a:extLst>
          </p:cNvPr>
          <p:cNvSpPr/>
          <p:nvPr/>
        </p:nvSpPr>
        <p:spPr>
          <a:xfrm>
            <a:off x="3636456" y="1340768"/>
            <a:ext cx="5040000" cy="1080000"/>
          </a:xfrm>
          <a:prstGeom prst="rect">
            <a:avLst/>
          </a:prstGeom>
          <a:solidFill>
            <a:srgbClr val="E1BEB5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2CF032-298B-40F7-8F1E-3CCD9A84440D}"/>
              </a:ext>
            </a:extLst>
          </p:cNvPr>
          <p:cNvSpPr/>
          <p:nvPr/>
        </p:nvSpPr>
        <p:spPr>
          <a:xfrm>
            <a:off x="3637445" y="2636912"/>
            <a:ext cx="5040000" cy="3240000"/>
          </a:xfrm>
          <a:prstGeom prst="rect">
            <a:avLst/>
          </a:prstGeom>
          <a:solidFill>
            <a:srgbClr val="AA9A94"/>
          </a:solidFill>
          <a:ln>
            <a:solidFill>
              <a:schemeClr val="bg1">
                <a:lumMod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sz="1000" b="1" dirty="0">
              <a:ln w="1143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323528" y="404664"/>
            <a:ext cx="8640000" cy="5760000"/>
            <a:chOff x="323528" y="404664"/>
            <a:chExt cx="8640000" cy="5760000"/>
          </a:xfrm>
        </p:grpSpPr>
        <p:grpSp>
          <p:nvGrpSpPr>
            <p:cNvPr id="7" name="그룹 48"/>
            <p:cNvGrpSpPr/>
            <p:nvPr/>
          </p:nvGrpSpPr>
          <p:grpSpPr>
            <a:xfrm>
              <a:off x="323528" y="404664"/>
              <a:ext cx="8640000" cy="5760000"/>
              <a:chOff x="323528" y="404664"/>
              <a:chExt cx="8640000" cy="5760000"/>
            </a:xfrm>
          </p:grpSpPr>
          <p:grpSp>
            <p:nvGrpSpPr>
              <p:cNvPr id="8" name="그룹 46"/>
              <p:cNvGrpSpPr/>
              <p:nvPr/>
            </p:nvGrpSpPr>
            <p:grpSpPr>
              <a:xfrm>
                <a:off x="323528" y="404664"/>
                <a:ext cx="8640000" cy="5760000"/>
                <a:chOff x="323528" y="404664"/>
                <a:chExt cx="8640000" cy="5760000"/>
              </a:xfrm>
            </p:grpSpPr>
            <p:pic>
              <p:nvPicPr>
                <p:cNvPr id="2" name="그림 1" descr="crop-athlete-kicking-soccer-ball_23-2147817301.jpg"/>
                <p:cNvPicPr preferRelativeResize="0">
                  <a:picLocks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3528" y="404664"/>
                  <a:ext cx="8640000" cy="576000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1835696" y="1268760"/>
                  <a:ext cx="6984776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539552" y="1268760"/>
                  <a:ext cx="1296144" cy="4752528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835696" y="620688"/>
                  <a:ext cx="6984776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187624" y="620688"/>
                  <a:ext cx="648072" cy="648072"/>
                </a:xfrm>
                <a:prstGeom prst="rect">
                  <a:avLst/>
                </a:prstGeom>
                <a:solidFill>
                  <a:srgbClr val="92D050">
                    <a:alpha val="70000"/>
                  </a:srgb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/>
                  <a:endParaRPr lang="ko-KR" altLang="en-US" b="1" spc="50" dirty="0">
                    <a:ln w="11430"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539552" y="620688"/>
                <a:ext cx="648072" cy="648072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endParaRPr lang="ko-KR" altLang="en-US" b="1" spc="50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40" name="그림 39" descr="4349543_230-removebg-preview.png"/>
            <p:cNvPicPr>
              <a:picLocks noChangeAspect="1"/>
            </p:cNvPicPr>
            <p:nvPr/>
          </p:nvPicPr>
          <p:blipFill>
            <a:blip r:embed="rId3" cstate="print"/>
            <a:srcRect l="31554" t="7161" r="30135"/>
            <a:stretch>
              <a:fillRect/>
            </a:stretch>
          </p:blipFill>
          <p:spPr>
            <a:xfrm>
              <a:off x="1979712" y="1556792"/>
              <a:ext cx="3024336" cy="412671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7" name="직사각형 46"/>
            <p:cNvSpPr/>
            <p:nvPr/>
          </p:nvSpPr>
          <p:spPr>
            <a:xfrm>
              <a:off x="5148064" y="1988840"/>
              <a:ext cx="2952328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지금은</a:t>
              </a:r>
              <a:endParaRPr lang="en-US" altLang="ko-KR" sz="4000" b="1" cap="none" spc="300" dirty="0">
                <a:ln w="1143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메이플스토리" pitchFamily="2" charset="-127"/>
                <a:ea typeface="메이플스토리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000" b="1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이용할 수</a:t>
              </a:r>
              <a:endParaRPr lang="en-US" altLang="ko-KR" sz="4000" b="1" spc="300" dirty="0">
                <a:ln w="1143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메이플스토리" pitchFamily="2" charset="-127"/>
                <a:ea typeface="메이플스토리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없습니다</a:t>
              </a:r>
              <a:r>
                <a:rPr lang="en-US" altLang="ko-KR" sz="4000" b="1" cap="none" spc="300" dirty="0">
                  <a:ln w="11430" cmpd="sng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메이플스토리" pitchFamily="2" charset="-127"/>
                  <a:ea typeface="메이플스토리" pitchFamily="2" charset="-127"/>
                </a:rPr>
                <a:t>.</a:t>
              </a: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5148064" y="2060848"/>
              <a:ext cx="1296144" cy="0"/>
            </a:xfrm>
            <a:prstGeom prst="line">
              <a:avLst/>
            </a:prstGeom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876256" y="2060848"/>
              <a:ext cx="1296144" cy="0"/>
            </a:xfrm>
            <a:prstGeom prst="line">
              <a:avLst/>
            </a:prstGeom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/>
            <p:nvPr/>
          </p:nvSpPr>
          <p:spPr>
            <a:xfrm>
              <a:off x="6588224" y="1988840"/>
              <a:ext cx="144016" cy="1440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8244408" y="1988840"/>
              <a:ext cx="144016" cy="1440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endParaRPr lang="ko-KR" altLang="en-US" b="1" dirty="0">
                <a:ln w="1143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 flipH="1">
              <a:off x="5148064" y="4869160"/>
              <a:ext cx="3240360" cy="144016"/>
              <a:chOff x="5004048" y="4869160"/>
              <a:chExt cx="3240360" cy="144016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5004048" y="4941168"/>
                <a:ext cx="1296144" cy="0"/>
              </a:xfrm>
              <a:prstGeom prst="line">
                <a:avLst/>
              </a:prstGeom>
              <a:ln w="38100"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6732240" y="4941168"/>
                <a:ext cx="1296144" cy="0"/>
              </a:xfrm>
              <a:prstGeom prst="line">
                <a:avLst/>
              </a:prstGeom>
              <a:ln w="38100"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타원 72"/>
              <p:cNvSpPr/>
              <p:nvPr/>
            </p:nvSpPr>
            <p:spPr>
              <a:xfrm>
                <a:off x="6444208" y="4869160"/>
                <a:ext cx="144016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endParaRPr lang="ko-KR" altLang="en-US" b="1" dirty="0">
                  <a:ln w="11430"/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8100392" y="4869160"/>
                <a:ext cx="144016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endParaRPr lang="ko-KR" altLang="en-US" b="1" dirty="0">
                  <a:ln w="11430"/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9" name="그룹 44"/>
          <p:cNvGrpSpPr/>
          <p:nvPr/>
        </p:nvGrpSpPr>
        <p:grpSpPr>
          <a:xfrm>
            <a:off x="539552" y="620688"/>
            <a:ext cx="648072" cy="648072"/>
            <a:chOff x="-1116632" y="1412776"/>
            <a:chExt cx="648072" cy="648072"/>
          </a:xfrm>
        </p:grpSpPr>
        <p:sp>
          <p:nvSpPr>
            <p:cNvPr id="13" name="직사각형 12"/>
            <p:cNvSpPr/>
            <p:nvPr/>
          </p:nvSpPr>
          <p:spPr>
            <a:xfrm>
              <a:off x="-1116632" y="1412776"/>
              <a:ext cx="648072" cy="6480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" name="그림 13" descr="11225.png"/>
            <p:cNvPicPr preferRelativeResize="0">
              <a:picLocks/>
            </p:cNvPicPr>
            <p:nvPr/>
          </p:nvPicPr>
          <p:blipFill>
            <a:blip r:embed="rId4" cstate="print"/>
            <a:srcRect l="28172" t="27420" r="19241" b="10886"/>
            <a:stretch>
              <a:fillRect/>
            </a:stretch>
          </p:blipFill>
          <p:spPr>
            <a:xfrm>
              <a:off x="-1116632" y="1412776"/>
              <a:ext cx="648072" cy="648000"/>
            </a:xfrm>
            <a:prstGeom prst="rect">
              <a:avLst/>
            </a:prstGeom>
            <a:effectLst/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611560" y="141277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메시지 박스</a:t>
            </a:r>
          </a:p>
        </p:txBody>
      </p:sp>
      <p:grpSp>
        <p:nvGrpSpPr>
          <p:cNvPr id="10" name="그룹 43"/>
          <p:cNvGrpSpPr/>
          <p:nvPr/>
        </p:nvGrpSpPr>
        <p:grpSpPr>
          <a:xfrm>
            <a:off x="1259632" y="692696"/>
            <a:ext cx="504000" cy="504000"/>
            <a:chOff x="-972616" y="692696"/>
            <a:chExt cx="648000" cy="648000"/>
          </a:xfrm>
        </p:grpSpPr>
        <p:sp>
          <p:nvSpPr>
            <p:cNvPr id="42" name="직사각형 41"/>
            <p:cNvSpPr/>
            <p:nvPr/>
          </p:nvSpPr>
          <p:spPr>
            <a:xfrm>
              <a:off x="-972616" y="692696"/>
              <a:ext cx="648000" cy="64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9" name="Picture 5" descr="C:\Users\ediso\AppData\Local\Microsoft\Windows\INetCache\IE\8SOMCZ2D\save-icon-1257065_960_720[1].png"/>
            <p:cNvPicPr preferRelativeResize="0">
              <a:picLocks noChangeArrowheads="1"/>
            </p:cNvPicPr>
            <p:nvPr/>
          </p:nvPicPr>
          <p:blipFill>
            <a:blip r:embed="rId5" cstate="print">
              <a:clrChange>
                <a:clrFrom>
                  <a:srgbClr val="3771C8"/>
                </a:clrFrom>
                <a:clrTo>
                  <a:srgbClr val="3771C8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900608" y="764704"/>
              <a:ext cx="504000" cy="504000"/>
            </a:xfrm>
            <a:prstGeom prst="rect">
              <a:avLst/>
            </a:prstGeom>
            <a:noFill/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611560" y="191683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현재상황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242088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인수 </a:t>
            </a:r>
            <a:r>
              <a:rPr lang="en-US" altLang="ko-KR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/ </a:t>
            </a:r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매각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1560" y="292494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재정 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560" y="3429000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선수단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560" y="3933056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</a:t>
            </a:r>
            <a:r>
              <a:rPr lang="ko-KR" altLang="en-US" sz="1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코치단</a:t>
            </a:r>
            <a:endParaRPr lang="ko-KR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560" y="4437112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팀 직원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1560" y="4941168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스폰서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1560" y="5445224"/>
            <a:ext cx="1152128" cy="39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행동하기</a:t>
            </a:r>
          </a:p>
        </p:txBody>
      </p:sp>
      <p:grpSp>
        <p:nvGrpSpPr>
          <p:cNvPr id="11" name="그룹 28"/>
          <p:cNvGrpSpPr/>
          <p:nvPr/>
        </p:nvGrpSpPr>
        <p:grpSpPr>
          <a:xfrm>
            <a:off x="8172400" y="620688"/>
            <a:ext cx="648072" cy="648072"/>
            <a:chOff x="-972616" y="1916832"/>
            <a:chExt cx="504000" cy="504000"/>
          </a:xfrm>
        </p:grpSpPr>
        <p:sp>
          <p:nvSpPr>
            <p:cNvPr id="27" name="직사각형 26"/>
            <p:cNvSpPr/>
            <p:nvPr/>
          </p:nvSpPr>
          <p:spPr>
            <a:xfrm>
              <a:off x="-972616" y="1916832"/>
              <a:ext cx="504000" cy="50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endParaRPr lang="ko-KR" altLang="en-US" b="1" spc="50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6" name="Picture 2" descr="C:\Users\ediso\AppData\Local\Microsoft\Windows\INetCache\IE\Y7GHTHUT\arrow-1314470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900568" y="1988880"/>
              <a:ext cx="360000" cy="36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E0B2"/>
        </a:solidFill>
        <a:ln>
          <a:solidFill>
            <a:schemeClr val="bg1">
              <a:lumMod val="5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a:spPr>
      <a:bodyPr rtlCol="0" anchor="ctr">
        <a:scene3d>
          <a:camera prst="orthographicFront"/>
          <a:lightRig rig="flat" dir="tl">
            <a:rot lat="0" lon="0" rev="6600000"/>
          </a:lightRig>
        </a:scene3d>
        <a:sp3d extrusionH="25400" contourW="8890">
          <a:contourClr>
            <a:schemeClr val="accent2">
              <a:shade val="75000"/>
            </a:schemeClr>
          </a:contourClr>
        </a:sp3d>
      </a:bodyPr>
      <a:lstStyle>
        <a:defPPr algn="ctr">
          <a:defRPr sz="1000" b="1" dirty="0">
            <a:ln w="11430"/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438</Words>
  <Application>Microsoft Office PowerPoint</Application>
  <PresentationFormat>화면 슬라이드 쇼(4:3)</PresentationFormat>
  <Paragraphs>194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메이플스토리</vt:lpstr>
      <vt:lpstr>양재둘기체M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박민성</dc:creator>
  <cp:lastModifiedBy>박 민성</cp:lastModifiedBy>
  <cp:revision>153</cp:revision>
  <dcterms:created xsi:type="dcterms:W3CDTF">2020-06-20T00:32:29Z</dcterms:created>
  <dcterms:modified xsi:type="dcterms:W3CDTF">2024-02-02T11:00:24Z</dcterms:modified>
</cp:coreProperties>
</file>